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6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B8949-40E2-4984-AA6A-729F39806A7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9290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1E2BA-04B6-40D4-8813-FAE7D09AD29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0546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42581-9A40-4904-83EE-6C1539BC77A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9399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07520-38A9-4895-BA6D-F69ED1AC0C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331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8D3BF-9A79-4A2F-9D95-0157079152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5500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4AF5A-5871-4368-8830-3B9F6E5DEE3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256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A1091-078D-4837-886D-8DD7BD63FD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074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4440-1BB1-4042-8FC9-88FF3B8878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81670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9B6E0-6FBE-4642-AC13-4410798E04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9316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E1072-2910-488F-B1E7-28020F45581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3105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95391-0230-4F82-A82A-BF3AC9F34C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067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99C1D99-11D9-42BF-BB44-E942165C227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116013" y="2492375"/>
            <a:ext cx="6858000" cy="2387600"/>
          </a:xfrm>
        </p:spPr>
        <p:txBody>
          <a:bodyPr/>
          <a:lstStyle/>
          <a:p>
            <a:r>
              <a:rPr lang="ru-RU" altLang="ru-RU" sz="4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48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48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48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48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48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48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48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48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48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48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48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48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800" smtClean="0">
                <a:latin typeface="Times New Roman" pitchFamily="18" charset="0"/>
                <a:cs typeface="Times New Roman" pitchFamily="18" charset="0"/>
              </a:rPr>
              <a:t>Уважаемые родители!!!</a:t>
            </a:r>
            <a:br>
              <a:rPr lang="ru-RU" altLang="ru-RU" sz="48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800" smtClean="0">
                <a:latin typeface="Times New Roman" pitchFamily="18" charset="0"/>
                <a:cs typeface="Times New Roman" pitchFamily="18" charset="0"/>
              </a:rPr>
              <a:t>Предлагаем Вашему вниманию развивающий материал для занятий дома с детьми!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57338"/>
            <a:ext cx="7772400" cy="1470025"/>
          </a:xfrm>
        </p:spPr>
        <p:txBody>
          <a:bodyPr anchor="ctr"/>
          <a:lstStyle/>
          <a:p>
            <a:pPr eaLnBrk="1" hangingPunct="1">
              <a:defRPr/>
            </a:pPr>
            <a:r>
              <a:rPr lang="ru-RU" altLang="ru-RU" sz="48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altLang="ru-RU" sz="48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altLang="ru-RU" sz="48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altLang="ru-RU" sz="48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altLang="ru-RU" sz="48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altLang="ru-RU" sz="48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altLang="ru-RU" sz="48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Консультация для родителей «Развитие мыслительных процессов у детей </a:t>
            </a:r>
            <a:br>
              <a:rPr lang="ru-RU" altLang="ru-RU" sz="48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altLang="ru-RU" sz="48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3-4 лет»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5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Память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684213" y="1830388"/>
            <a:ext cx="8135937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ru-RU" altLang="ru-RU" sz="3200"/>
              <a:t>запоминать 3-4 картинки;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z="3200"/>
              <a:t>знать наизусть несколько четверостиший;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z="3200"/>
              <a:t>повторить небольшую прочитанную сказку с помощью взрослого;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z="3200"/>
              <a:t>вспомнить, что он делал утром, днем, вечером;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z="3200"/>
              <a:t>рассказать по памяти о содержании картинки по наводящим вопросам.</a:t>
            </a:r>
            <a:r>
              <a:rPr lang="ru-RU" altLang="ru-RU"/>
              <a:t>                                         </a:t>
            </a:r>
          </a:p>
        </p:txBody>
      </p:sp>
    </p:spTree>
  </p:cSld>
  <p:clrMapOvr>
    <a:masterClrMapping/>
  </p:clrMapOvr>
  <p:transition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5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Мышление</a:t>
            </a: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3413125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altLang="ru-RU" smtClean="0"/>
              <a:t>быстро и правильно собирать пирамидку;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mtClean="0"/>
              <a:t>складывать картинку из 4-х частей;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mtClean="0"/>
              <a:t>находить простые связи между предметами и явлениями.</a:t>
            </a:r>
          </a:p>
        </p:txBody>
      </p:sp>
    </p:spTree>
  </p:cSld>
  <p:clrMapOvr>
    <a:masterClrMapping/>
  </p:clrMapOvr>
  <p:transition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5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Математика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4525962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altLang="ru-RU" smtClean="0"/>
              <a:t>находить в окружающей обстановке много предметов и один;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mtClean="0"/>
              <a:t>выражать словами каких предметов больше или меньше;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mtClean="0"/>
              <a:t>сравнивать 3-4 предмета по величине (длине, ширине, высоте).</a:t>
            </a:r>
          </a:p>
        </p:txBody>
      </p:sp>
    </p:spTree>
  </p:cSld>
  <p:clrMapOvr>
    <a:masterClrMapping/>
  </p:clrMapOvr>
  <p:transition>
    <p:cover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5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Развитие речи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altLang="ru-RU" dirty="0"/>
              <a:t>п</a:t>
            </a:r>
            <a:r>
              <a:rPr lang="ru-RU" altLang="ru-RU" dirty="0" smtClean="0"/>
              <a:t>равильно отвечать на вопросы;</a:t>
            </a:r>
          </a:p>
          <a:p>
            <a:pPr marL="0" indent="0" eaLnBrk="1" hangingPunct="1">
              <a:buFontTx/>
              <a:buNone/>
              <a:defRPr/>
            </a:pPr>
            <a:endParaRPr lang="ru-RU" altLang="ru-RU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altLang="ru-RU" dirty="0" smtClean="0"/>
              <a:t>согласовывать слова в роде, числе, падеже;</a:t>
            </a:r>
          </a:p>
          <a:p>
            <a:pPr marL="0" indent="0" eaLnBrk="1" hangingPunct="1">
              <a:buFontTx/>
              <a:buNone/>
              <a:defRPr/>
            </a:pPr>
            <a:endParaRPr lang="ru-RU" altLang="ru-RU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altLang="ru-RU" dirty="0" smtClean="0"/>
              <a:t>правильно пользоваться предлогами в, на, за, под.</a:t>
            </a:r>
          </a:p>
          <a:p>
            <a:pPr marL="0" indent="0" eaLnBrk="1" hangingPunct="1">
              <a:buFontTx/>
              <a:buNone/>
              <a:defRPr/>
            </a:pPr>
            <a:endParaRPr lang="ru-RU" altLang="ru-RU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ru-RU" altLang="ru-RU" dirty="0" smtClean="0"/>
          </a:p>
        </p:txBody>
      </p:sp>
    </p:spTree>
  </p:cSld>
  <p:clrMapOvr>
    <a:masterClrMapping/>
  </p:clrMapOvr>
  <p:transition>
    <p:push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1785937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5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Развитие мелкой моторики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76475"/>
            <a:ext cx="8229600" cy="3887788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altLang="ru-RU" smtClean="0"/>
              <a:t>изображать простейшие предметы и явления действительности, используя прямые, округлые, наклонные, длинные, короткие, пересекающиеся линии;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mtClean="0"/>
              <a:t>повторять простые движения пальчиковой гимнастики.</a:t>
            </a: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5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Знакомство с окружающим миром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2722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800" smtClean="0"/>
              <a:t>называть свое имя и фамилию;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800" smtClean="0"/>
              <a:t>называть имена людей его ближайшего окружения;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800" smtClean="0"/>
              <a:t>называть и отличать 2-3 дерева;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800" smtClean="0"/>
              <a:t>знать и называть 6 основных цветов;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800" smtClean="0"/>
              <a:t>различать времена года;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800" smtClean="0"/>
              <a:t>называть существенные детали и части предметов.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5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Рекомендации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/>
              <a:t>		Не забывайте, что ваши занятия с ребенком должны проходить на достаточно хорошем эмоциональном уровне. Если ваш малыш в данный момент не настроен заниматься, отложите занятия до более удобного момента.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/>
              <a:t>		Занимаясь вы должны иметь представление о том, какой объем знаний, умений и навыков должен иметь ребенок 3-4-х лет. Занятия помогут вам определить, какие способности вашего малыша развиты больше всего, какие на достаточном уровне, а над чем нужно еще поработать.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/>
              <a:t>		Мы надеемся, что занятия доставят Вам и Вашим детям немало драгоценных минут полезного и интересного общения.</a:t>
            </a:r>
          </a:p>
        </p:txBody>
      </p:sp>
    </p:spTree>
  </p:cSld>
  <p:clrMapOvr>
    <a:masterClrMapping/>
  </p:clrMapOvr>
  <p:transition>
    <p:strips dir="ru"/>
  </p:transition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189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Оформление по умолчанию</vt:lpstr>
      <vt:lpstr>            Уважаемые родители!!! Предлагаем Вашему вниманию развивающий материал для занятий дома с детьми!</vt:lpstr>
      <vt:lpstr>   Консультация для родителей «Развитие мыслительных процессов у детей  3-4 лет»</vt:lpstr>
      <vt:lpstr>Память</vt:lpstr>
      <vt:lpstr>Мышление</vt:lpstr>
      <vt:lpstr>Математика</vt:lpstr>
      <vt:lpstr>Развитие речи</vt:lpstr>
      <vt:lpstr>Развитие мелкой моторики</vt:lpstr>
      <vt:lpstr>Знакомство с окружающим миром</vt:lpstr>
      <vt:lpstr>Рекомендации</vt:lpstr>
    </vt:vector>
  </TitlesOfParts>
  <Company>Школа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Воскресная школа</dc:title>
  <dc:creator>Директор</dc:creator>
  <cp:lastModifiedBy>ПК</cp:lastModifiedBy>
  <cp:revision>19</cp:revision>
  <dcterms:created xsi:type="dcterms:W3CDTF">2009-12-04T03:54:10Z</dcterms:created>
  <dcterms:modified xsi:type="dcterms:W3CDTF">2020-04-22T14:26:59Z</dcterms:modified>
</cp:coreProperties>
</file>